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italic.fntdata"/><Relationship Id="rId10" Type="http://schemas.openxmlformats.org/officeDocument/2006/relationships/slide" Target="slides/slide6.xml"/><Relationship Id="rId54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811c421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811c421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811c4217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811c4217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811c421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811c421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811c421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811c421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11c4217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11c4217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811c4217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811c4217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11c4217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11c4217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811c4217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811c4217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811c4217c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811c4217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11c4217c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11c4217c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811c421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811c421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811c4217c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811c4217c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811c4217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811c4217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11c4217c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11c4217c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811c4217c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811c4217c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11c4217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11c4217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11c4217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11c4217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811c4217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811c4217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811c421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811c421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11c4217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11c4217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811c4217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811c4217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811c4217c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811c4217c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b0a0dc8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b0a0dc8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811c4217c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811c4217c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811c4217c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811c4217c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11c4217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811c4217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b0a0dc864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b0a0dc864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811c4217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811c4217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811c4217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811c4217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811c4217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811c4217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811c4217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811c4217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811c4217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811c4217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811c4217c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811c4217c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811c4217c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811c4217c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11c4217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11c4217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811c4217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811c4217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811c4217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811c4217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811c4217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811c4217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811c4217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811c4217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811c4217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811c4217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811c4217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811c4217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811c4217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811c4217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811c4217c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811c4217c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811c4217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811c4217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11c4217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11c4217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11c4217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11c4217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811c4217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811c4217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Remember 10 Percent of What They Read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lanetgeek.ch/wp-content/uploads/2014/11/Clean-Code-V2.4.pdf" TargetMode="External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android10/Android-CleanArchitecture-Kotlin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ndroid10/Android-CleanArchitecture" TargetMode="External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hyperlink" Target="https://www.simform.com/mvc-mvp-mvvm-android-app-development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Relationship Id="rId4" Type="http://schemas.openxmlformats.org/officeDocument/2006/relationships/hyperlink" Target="https://medium.freecodecamp.org/https-medium-com-rahman-sameeha-whats-flutter-an-intro-to-dart-6fc42ba7c4a3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hyperlink" Target="https://insert-koin.io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slideshare.net/ssuser80beb5/koin-for-dependency-injection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hyperlink" Target="https://proandroiddev.com/writing-integration-tests-in-android-b0436978ed7b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hyperlink" Target="https://play.google.com/store/apps/details?id=net.justinas.minitemplate" TargetMode="External"/><Relationship Id="rId5" Type="http://schemas.openxmlformats.org/officeDocument/2006/relationships/hyperlink" Target="https://gitlab.com/dzastinas/mini-list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aXQ2lO3ieBA" TargetMode="External"/><Relationship Id="rId4" Type="http://schemas.openxmlformats.org/officeDocument/2006/relationships/image" Target="../media/image4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youtube.com/watch?v=uNGka2u1eiw" TargetMode="External"/><Relationship Id="rId4" Type="http://schemas.openxmlformats.org/officeDocument/2006/relationships/image" Target="../media/image4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kotlin.link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testing with Kotlin. Android case.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25"/>
            <a:ext cx="8222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Justinas Krutulis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justinas.krutulis@gmail.com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code</a:t>
            </a:r>
            <a:endParaRPr/>
          </a:p>
        </p:txBody>
      </p:sp>
      <p:sp>
        <p:nvSpPr>
          <p:cNvPr id="119" name="Google Shape;119;p22"/>
          <p:cNvSpPr txBox="1"/>
          <p:nvPr>
            <p:ph idx="4294967295" type="body"/>
          </p:nvPr>
        </p:nvSpPr>
        <p:spPr>
          <a:xfrm>
            <a:off x="4970000" y="712100"/>
            <a:ext cx="41739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Helps to clear the </a:t>
            </a:r>
            <a:r>
              <a:rPr lang="en"/>
              <a:t>thoughts</a:t>
            </a:r>
            <a:r>
              <a:rPr lang="en"/>
              <a:t>, intent,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Takes time, refactoring, effort to separate dependencies, extra 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Ref: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https://www.planetgeek.ch/wp-content/uploads/2014/11/Clean-Code-V2.4.pdf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6850"/>
            <a:ext cx="4970001" cy="282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UI components are separated from business logic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 Business logic is separated from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Easy to understand and read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4 A lot of less to worry about lifecycle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architecture MVVM</a:t>
            </a:r>
            <a:endParaRPr/>
          </a:p>
        </p:txBody>
      </p:sp>
      <p:sp>
        <p:nvSpPr>
          <p:cNvPr id="132" name="Google Shape;132;p24"/>
          <p:cNvSpPr txBox="1"/>
          <p:nvPr>
            <p:ph idx="4294967295" type="body"/>
          </p:nvPr>
        </p:nvSpPr>
        <p:spPr>
          <a:xfrm>
            <a:off x="6894400" y="677550"/>
            <a:ext cx="2249400" cy="4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Ref: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https://github.com/android10/Android-CleanArchitecture-Kotlin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936150"/>
            <a:ext cx="6796150" cy="37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architecture MVP</a:t>
            </a:r>
            <a:endParaRPr/>
          </a:p>
        </p:txBody>
      </p:sp>
      <p:sp>
        <p:nvSpPr>
          <p:cNvPr id="139" name="Google Shape;139;p25"/>
          <p:cNvSpPr txBox="1"/>
          <p:nvPr>
            <p:ph idx="4294967295" type="body"/>
          </p:nvPr>
        </p:nvSpPr>
        <p:spPr>
          <a:xfrm>
            <a:off x="6499050" y="677550"/>
            <a:ext cx="2644800" cy="4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Ref: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https://github.com/android10/Android-CleanArchitecture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677550"/>
            <a:ext cx="6566974" cy="446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 vs MVP.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926924" cy="26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724" y="771450"/>
            <a:ext cx="4759875" cy="265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 vs MVP vs MVC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575" y="667100"/>
            <a:ext cx="5205929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4025350"/>
            <a:ext cx="19455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https://www.simform.com/mvc-mvp-mvvm-android-app-development/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850" y="756550"/>
            <a:ext cx="55714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42900"/>
            <a:ext cx="701040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Contradiction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50" y="660850"/>
            <a:ext cx="7969174" cy="44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Contradiction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825" y="619050"/>
            <a:ext cx="709845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30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should write code for humans not to computers. Clean code. </a:t>
            </a:r>
            <a:r>
              <a:rPr lang="en"/>
              <a:t>Expressive</a:t>
            </a:r>
            <a:r>
              <a:rPr lang="en"/>
              <a:t>. Fewer lines, that does same thing.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Clean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Clean architecture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Kotlin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Koin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588" y="696900"/>
            <a:ext cx="6361935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 vs MVP vs MVC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025" y="706875"/>
            <a:ext cx="6549049" cy="41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 vs MVP vs MVC KISS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275" y="1214438"/>
            <a:ext cx="60960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MVVM?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Official by android with androidx (jetpack)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Easy to seperate and 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Less interfaces, less code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 vs MVP. from codebase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0" l="0" r="37857" t="0"/>
          <a:stretch/>
        </p:blipFill>
        <p:spPr>
          <a:xfrm>
            <a:off x="152400" y="771450"/>
            <a:ext cx="39776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013" y="3004913"/>
            <a:ext cx="55149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Databinding</a:t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25" y="771450"/>
            <a:ext cx="7773361" cy="43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 </a:t>
            </a:r>
            <a:r>
              <a:rPr lang="en"/>
              <a:t>officially</a:t>
            </a:r>
            <a:r>
              <a:rPr lang="en"/>
              <a:t> supported by androidx and Databinding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838" y="682775"/>
            <a:ext cx="562032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official from 2017</a:t>
            </a: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612700" cy="27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100" y="2693350"/>
            <a:ext cx="2305900" cy="23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</a:t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6612700" cy="27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 txBox="1"/>
          <p:nvPr/>
        </p:nvSpPr>
        <p:spPr>
          <a:xfrm>
            <a:off x="6890475" y="771450"/>
            <a:ext cx="21228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https://medium.freecodecamp.org/https-medium-com-rahman-sameeha-whats-flutter-an-intro-to-dart-6fc42ba7c4a3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4" y="1663850"/>
            <a:ext cx="72152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99" y="2324325"/>
            <a:ext cx="721525" cy="115931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 txBox="1"/>
          <p:nvPr/>
        </p:nvSpPr>
        <p:spPr>
          <a:xfrm>
            <a:off x="1997525" y="828250"/>
            <a:ext cx="5151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4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25" y="796800"/>
            <a:ext cx="675144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50" y="447675"/>
            <a:ext cx="7229475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00" y="172500"/>
            <a:ext cx="8001202" cy="450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/>
          <p:nvPr/>
        </p:nvSpPr>
        <p:spPr>
          <a:xfrm>
            <a:off x="3761250" y="4749200"/>
            <a:ext cx="1621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https://insert-koin.io/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75" y="338138"/>
            <a:ext cx="594360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https://www.slideshare.net/ssuser80beb5/koin-for-dependency-injection</a:t>
            </a: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425" y="152400"/>
            <a:ext cx="4817175" cy="35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08050"/>
            <a:ext cx="4573650" cy="33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Koin vs Dagger</a:t>
            </a:r>
            <a:endParaRPr b="1" sz="6000">
              <a:solidFill>
                <a:srgbClr val="FF00FF"/>
              </a:solidFill>
            </a:endParaRPr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350" y="1696850"/>
            <a:ext cx="6515300" cy="33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00FF"/>
                </a:solidFill>
              </a:rPr>
              <a:t>How to write test Faster and E</a:t>
            </a:r>
            <a:r>
              <a:rPr b="1" lang="en" sz="4800">
                <a:solidFill>
                  <a:srgbClr val="FF00FF"/>
                </a:solidFill>
              </a:rPr>
              <a:t>asier</a:t>
            </a:r>
            <a:r>
              <a:rPr b="1" lang="en" sz="4800">
                <a:solidFill>
                  <a:srgbClr val="FF00FF"/>
                </a:solidFill>
              </a:rPr>
              <a:t>?</a:t>
            </a:r>
            <a:endParaRPr sz="4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471900" y="304050"/>
            <a:ext cx="8222100" cy="12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/>
              <a:t>Less code, less code to read, </a:t>
            </a:r>
            <a:r>
              <a:rPr b="1" lang="en" sz="3000"/>
              <a:t>misinterpreted</a:t>
            </a:r>
            <a:r>
              <a:rPr b="1" lang="en" sz="3000"/>
              <a:t> and less to unit test</a:t>
            </a:r>
            <a:endParaRPr sz="3000"/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240700" y="1919075"/>
            <a:ext cx="8453400" cy="30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Clean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Clean architecture MVVM 						+ Single Activity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Databinding 									+ LiveData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Kotlin 										+ RxJava/</a:t>
            </a:r>
            <a:r>
              <a:rPr lang="en"/>
              <a:t>Coroutines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Koin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471900" y="304050"/>
            <a:ext cx="8222100" cy="12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/>
              <a:t>Testing</a:t>
            </a:r>
            <a:endParaRPr sz="3000"/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475" y="1760200"/>
            <a:ext cx="5410959" cy="333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471900" y="304050"/>
            <a:ext cx="8222100" cy="12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/>
              <a:t>Writing less “Instrumental tests”</a:t>
            </a:r>
            <a:endParaRPr sz="3000"/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375" y="1811250"/>
            <a:ext cx="6299236" cy="333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-63325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https://proandroiddev.com/writing-integration-tests-in-android-b0436978ed7b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471900" y="304050"/>
            <a:ext cx="8222100" cy="12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/>
              <a:t>Writing even less “Instrumental tests”</a:t>
            </a:r>
            <a:endParaRPr sz="3000"/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850"/>
            <a:ext cx="8728374" cy="33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implementation</a:t>
            </a:r>
            <a:endParaRPr/>
          </a:p>
        </p:txBody>
      </p:sp>
      <p:sp>
        <p:nvSpPr>
          <p:cNvPr id="304" name="Google Shape;304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"/>
            <a:ext cx="9144000" cy="5126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550" y="785813"/>
            <a:ext cx="587692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442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90750"/>
            <a:ext cx="378142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500" y="2354750"/>
            <a:ext cx="32766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>
            <p:ph idx="4294967295"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activity. Many fragments</a:t>
            </a:r>
            <a:endParaRPr/>
          </a:p>
        </p:txBody>
      </p:sp>
      <p:pic>
        <p:nvPicPr>
          <p:cNvPr id="318" name="Google Shape;3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67" y="0"/>
            <a:ext cx="717636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19725" cy="4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650" y="2377075"/>
            <a:ext cx="5314950" cy="28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54"/>
          <p:cNvCxnSpPr>
            <a:endCxn id="324" idx="0"/>
          </p:cNvCxnSpPr>
          <p:nvPr/>
        </p:nvCxnSpPr>
        <p:spPr>
          <a:xfrm flipH="1" rot="10800000">
            <a:off x="2882725" y="2377075"/>
            <a:ext cx="3650400" cy="2133300"/>
          </a:xfrm>
          <a:prstGeom prst="curvedConnector4">
            <a:avLst>
              <a:gd fmla="val 13600" name="adj1"/>
              <a:gd fmla="val 11116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100" y="152400"/>
            <a:ext cx="52911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650" y="2198500"/>
            <a:ext cx="52006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25" y="197200"/>
            <a:ext cx="50196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200" y="3694975"/>
            <a:ext cx="563880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1011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348" name="Google Shape;3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875" y="784325"/>
            <a:ext cx="5171924" cy="42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8"/>
          <p:cNvSpPr txBox="1"/>
          <p:nvPr/>
        </p:nvSpPr>
        <p:spPr>
          <a:xfrm>
            <a:off x="424575" y="2067125"/>
            <a:ext cx="3000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https://play.google.com/store/apps/details?id=net.justinas.minitemplate</a:t>
            </a:r>
            <a:endParaRPr/>
          </a:p>
        </p:txBody>
      </p:sp>
      <p:sp>
        <p:nvSpPr>
          <p:cNvPr id="350" name="Google Shape;350;p58"/>
          <p:cNvSpPr txBox="1"/>
          <p:nvPr/>
        </p:nvSpPr>
        <p:spPr>
          <a:xfrm>
            <a:off x="424575" y="2728325"/>
            <a:ext cx="30000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https://gitlab.com/dzastinas/mini-list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even the best </a:t>
            </a:r>
            <a:r>
              <a:rPr lang="en"/>
              <a:t>architecture</a:t>
            </a:r>
            <a:r>
              <a:rPr lang="en"/>
              <a:t> in the world will not help (Full movie in Youtube)</a:t>
            </a:r>
            <a:endParaRPr/>
          </a:p>
        </p:txBody>
      </p:sp>
      <p:pic>
        <p:nvPicPr>
          <p:cNvPr descr="From the movie &quot;Pentagon Wars&quot;. Bradley Fighting Vehicle design and development.  Any design engineer will love this scene." id="356" name="Google Shape;356;p59" title="Pentagon Wars - Bradley Fighting Vehicle Evolu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425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pic>
        <p:nvPicPr>
          <p:cNvPr descr="Credit to the owner of this video. &#10;Its really interesting. And this is really true.&#10;If you like this video please Subscribe for other videos." id="362" name="Google Shape;362;p60" title="Chinese whispers gam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800" y="755525"/>
            <a:ext cx="5609500" cy="42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would be interesting to know about Kotlin?</a:t>
            </a:r>
            <a:endParaRPr sz="2400"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 it better?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Could it be used in backend? Thor.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https://kotlin.link/</a:t>
            </a:r>
            <a:r>
              <a:rPr lang="en"/>
              <a:t>. Kotlin spring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IDEA support?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be interesting to know about MVVM?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to choose?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Kiss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938" y="1839325"/>
            <a:ext cx="6152025" cy="28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00FF"/>
                </a:solidFill>
              </a:rPr>
              <a:t>Kiss</a:t>
            </a:r>
            <a:r>
              <a:rPr lang="en"/>
              <a:t> </a:t>
            </a:r>
            <a:r>
              <a:rPr lang="en"/>
              <a:t>Agenda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71900" y="1919075"/>
            <a:ext cx="8222100" cy="30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</a:t>
            </a:r>
            <a:r>
              <a:rPr lang="en"/>
              <a:t> for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/>
              <a:t>Kotlin, Koin, MVVM</a:t>
            </a:r>
            <a:r>
              <a:rPr lang="en"/>
              <a:t> testing, couse it works and it’s cool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Commercial for movie </a:t>
            </a:r>
            <a:r>
              <a:rPr lang="en" sz="3600"/>
              <a:t>“Pentagon wars”</a:t>
            </a:r>
            <a:r>
              <a:rPr lang="en"/>
              <a:t> if we will have time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68" y="0"/>
            <a:ext cx="70138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